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</a:t>
            </a:r>
            <a:r>
              <a:rPr lang="en-US" sz="2800" dirty="0" err="1" smtClean="0"/>
              <a:t>Clase</a:t>
            </a:r>
            <a:r>
              <a:rPr lang="en-US" sz="2800" smtClean="0"/>
              <a:t>: </a:t>
            </a:r>
            <a:r>
              <a:rPr lang="en-US" sz="2800" smtClean="0"/>
              <a:t>601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Fecha</a:t>
            </a:r>
            <a:r>
              <a:rPr lang="en-US" sz="2800" dirty="0" smtClean="0"/>
              <a:t>: _______________________	</a:t>
            </a:r>
            <a:r>
              <a:rPr lang="en-US" sz="2800" b="1" dirty="0" smtClean="0"/>
              <a:t>TAREA 21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Replace the following with the correct SPANISH ‘PRONOMBRE’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_________________________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601 Fecha: _______________________ TAREA 21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4</cp:revision>
  <cp:lastPrinted>2014-11-07T14:26:43Z</cp:lastPrinted>
  <dcterms:created xsi:type="dcterms:W3CDTF">2013-12-03T23:27:16Z</dcterms:created>
  <dcterms:modified xsi:type="dcterms:W3CDTF">2014-11-07T14:27:00Z</dcterms:modified>
</cp:coreProperties>
</file>